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Widescreen</PresentationFormat>
  <Paragraphs>51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15</cp:revision>
  <dcterms:created xsi:type="dcterms:W3CDTF">2024-06-10T13:08:33Z</dcterms:created>
  <dcterms:modified xsi:type="dcterms:W3CDTF">2024-06-23T14:00:47Z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